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156" y="17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3FE59E-17D9-4306-BCF4-86D1DED6EAE3}" type="datetimeFigureOut">
              <a:rPr lang="en-US" smtClean="0"/>
              <a:t>5/16/2017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E383C0-80FB-4966-B5B4-4BE7D56AAF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49934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3FE59E-17D9-4306-BCF4-86D1DED6EAE3}" type="datetimeFigureOut">
              <a:rPr lang="en-US" smtClean="0"/>
              <a:t>5/16/2017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E383C0-80FB-4966-B5B4-4BE7D56AAF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65736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3FE59E-17D9-4306-BCF4-86D1DED6EAE3}" type="datetimeFigureOut">
              <a:rPr lang="en-US" smtClean="0"/>
              <a:t>5/16/2017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E383C0-80FB-4966-B5B4-4BE7D56AAF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48652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3FE59E-17D9-4306-BCF4-86D1DED6EAE3}" type="datetimeFigureOut">
              <a:rPr lang="en-US" smtClean="0"/>
              <a:t>5/16/2017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E383C0-80FB-4966-B5B4-4BE7D56AAF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12247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3FE59E-17D9-4306-BCF4-86D1DED6EAE3}" type="datetimeFigureOut">
              <a:rPr lang="en-US" smtClean="0"/>
              <a:t>5/16/2017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E383C0-80FB-4966-B5B4-4BE7D56AAF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50413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3FE59E-17D9-4306-BCF4-86D1DED6EAE3}" type="datetimeFigureOut">
              <a:rPr lang="en-US" smtClean="0"/>
              <a:t>5/16/2017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E383C0-80FB-4966-B5B4-4BE7D56AAF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32820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3FE59E-17D9-4306-BCF4-86D1DED6EAE3}" type="datetimeFigureOut">
              <a:rPr lang="en-US" smtClean="0"/>
              <a:t>5/16/2017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E383C0-80FB-4966-B5B4-4BE7D56AAF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17178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3FE59E-17D9-4306-BCF4-86D1DED6EAE3}" type="datetimeFigureOut">
              <a:rPr lang="en-US" smtClean="0"/>
              <a:t>5/16/2017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E383C0-80FB-4966-B5B4-4BE7D56AAF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73554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3FE59E-17D9-4306-BCF4-86D1DED6EAE3}" type="datetimeFigureOut">
              <a:rPr lang="en-US" smtClean="0"/>
              <a:t>5/16/2017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E383C0-80FB-4966-B5B4-4BE7D56AAF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02397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3FE59E-17D9-4306-BCF4-86D1DED6EAE3}" type="datetimeFigureOut">
              <a:rPr lang="en-US" smtClean="0"/>
              <a:t>5/16/2017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E383C0-80FB-4966-B5B4-4BE7D56AAF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0093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3FE59E-17D9-4306-BCF4-86D1DED6EAE3}" type="datetimeFigureOut">
              <a:rPr lang="en-US" smtClean="0"/>
              <a:t>5/16/2017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E383C0-80FB-4966-B5B4-4BE7D56AAF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04568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3FE59E-17D9-4306-BCF4-86D1DED6EAE3}" type="datetimeFigureOut">
              <a:rPr lang="en-US" smtClean="0"/>
              <a:t>5/16/2017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E383C0-80FB-4966-B5B4-4BE7D56AAF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61085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52401" y="0"/>
            <a:ext cx="12039599" cy="78021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 smtClean="0"/>
              <a:t>LA CLOCHETTE </a:t>
            </a:r>
            <a:endParaRPr lang="en-US" sz="4400" b="1" dirty="0" smtClean="0"/>
          </a:p>
          <a:p>
            <a:r>
              <a:rPr lang="en-US" sz="4400" b="1" dirty="0" smtClean="0"/>
              <a:t>choose the correct version of each sentence, then tell someone what they mean in ENGLISH</a:t>
            </a:r>
          </a:p>
          <a:p>
            <a:endParaRPr lang="en-US" sz="1050" b="1" dirty="0"/>
          </a:p>
          <a:p>
            <a:pPr marL="914400" indent="-914400">
              <a:buAutoNum type="arabicPeriod"/>
            </a:pPr>
            <a:r>
              <a:rPr lang="en-US" sz="4200" b="1" dirty="0" smtClean="0"/>
              <a:t>Je </a:t>
            </a:r>
            <a:r>
              <a:rPr lang="en-US" sz="4200" b="1" dirty="0" smtClean="0"/>
              <a:t>[</a:t>
            </a:r>
            <a:r>
              <a:rPr lang="en-US" sz="4200" b="1" dirty="0" err="1" smtClean="0"/>
              <a:t>voulait</a:t>
            </a:r>
            <a:r>
              <a:rPr lang="en-US" sz="4200" b="1" dirty="0" smtClean="0"/>
              <a:t> </a:t>
            </a:r>
            <a:r>
              <a:rPr lang="en-US" sz="4200" b="1" dirty="0" smtClean="0"/>
              <a:t>/ </a:t>
            </a:r>
            <a:r>
              <a:rPr lang="en-US" sz="4200" b="1" dirty="0" err="1" smtClean="0"/>
              <a:t>voulais</a:t>
            </a:r>
            <a:r>
              <a:rPr lang="en-US" sz="4200" b="1" dirty="0" smtClean="0"/>
              <a:t> / </a:t>
            </a:r>
            <a:r>
              <a:rPr lang="en-US" sz="4200" b="1" dirty="0" err="1" smtClean="0"/>
              <a:t>voulaient</a:t>
            </a:r>
            <a:r>
              <a:rPr lang="en-US" sz="4200" b="1" dirty="0" smtClean="0"/>
              <a:t>] </a:t>
            </a:r>
            <a:r>
              <a:rPr lang="en-US" sz="4200" b="1" dirty="0" err="1" smtClean="0"/>
              <a:t>aller</a:t>
            </a:r>
            <a:r>
              <a:rPr lang="en-US" sz="4200" b="1" dirty="0" smtClean="0"/>
              <a:t> à la </a:t>
            </a:r>
            <a:r>
              <a:rPr lang="en-US" sz="4200" b="1" dirty="0" err="1" smtClean="0"/>
              <a:t>plage</a:t>
            </a:r>
            <a:r>
              <a:rPr lang="en-US" sz="4200" b="1" dirty="0" smtClean="0"/>
              <a:t>.</a:t>
            </a:r>
            <a:endParaRPr lang="en-US" sz="4200" b="1" dirty="0" smtClean="0"/>
          </a:p>
          <a:p>
            <a:pPr marL="914400" indent="-914400">
              <a:buAutoNum type="arabicPeriod"/>
            </a:pPr>
            <a:r>
              <a:rPr lang="en-US" sz="4400" b="1" dirty="0" err="1" smtClean="0"/>
              <a:t>Ils</a:t>
            </a:r>
            <a:r>
              <a:rPr lang="en-US" sz="4400" b="1" dirty="0" smtClean="0"/>
              <a:t> ne </a:t>
            </a:r>
            <a:r>
              <a:rPr lang="en-US" sz="4400" b="1" dirty="0" smtClean="0"/>
              <a:t>[</a:t>
            </a:r>
            <a:r>
              <a:rPr lang="en-US" sz="4400" b="1" dirty="0" err="1" smtClean="0"/>
              <a:t>pouvait</a:t>
            </a:r>
            <a:r>
              <a:rPr lang="en-US" sz="4400" b="1" dirty="0" smtClean="0"/>
              <a:t> </a:t>
            </a:r>
            <a:r>
              <a:rPr lang="en-US" sz="4400" b="1" dirty="0" smtClean="0"/>
              <a:t>/ </a:t>
            </a:r>
            <a:r>
              <a:rPr lang="en-US" sz="4400" b="1" dirty="0" err="1" smtClean="0"/>
              <a:t>pouvais</a:t>
            </a:r>
            <a:r>
              <a:rPr lang="en-US" sz="4400" b="1" dirty="0" smtClean="0"/>
              <a:t>/ </a:t>
            </a:r>
            <a:r>
              <a:rPr lang="en-US" sz="4400" b="1" dirty="0" err="1" smtClean="0"/>
              <a:t>pouvaient</a:t>
            </a:r>
            <a:r>
              <a:rPr lang="en-US" sz="4400" b="1" dirty="0" smtClean="0"/>
              <a:t>] </a:t>
            </a:r>
            <a:r>
              <a:rPr lang="en-US" sz="4400" b="1" dirty="0" smtClean="0"/>
              <a:t>pas </a:t>
            </a:r>
            <a:r>
              <a:rPr lang="en-US" sz="4400" b="1" dirty="0" err="1" smtClean="0"/>
              <a:t>aller</a:t>
            </a:r>
            <a:r>
              <a:rPr lang="en-US" sz="4400" b="1" dirty="0" smtClean="0"/>
              <a:t> à la </a:t>
            </a:r>
            <a:r>
              <a:rPr lang="en-US" sz="4400" b="1" dirty="0" err="1" smtClean="0"/>
              <a:t>plage</a:t>
            </a:r>
            <a:r>
              <a:rPr lang="en-US" sz="4400" b="1" dirty="0" smtClean="0"/>
              <a:t> avec </a:t>
            </a:r>
            <a:r>
              <a:rPr lang="en-US" sz="4400" b="1" dirty="0" err="1" smtClean="0"/>
              <a:t>moi</a:t>
            </a:r>
            <a:r>
              <a:rPr lang="en-US" sz="4400" b="1" dirty="0" smtClean="0"/>
              <a:t>.</a:t>
            </a:r>
          </a:p>
          <a:p>
            <a:pPr marL="914400" indent="-914400">
              <a:buAutoNum type="arabicPeriod"/>
            </a:pPr>
            <a:r>
              <a:rPr lang="en-US" sz="4400" b="1" dirty="0" err="1" smtClean="0"/>
              <a:t>Alors</a:t>
            </a:r>
            <a:r>
              <a:rPr lang="en-US" sz="4400" b="1" dirty="0" smtClean="0"/>
              <a:t>, on [</a:t>
            </a:r>
            <a:r>
              <a:rPr lang="en-US" sz="4400" b="1" dirty="0" err="1" smtClean="0"/>
              <a:t>est</a:t>
            </a:r>
            <a:r>
              <a:rPr lang="en-US" sz="4400" b="1" dirty="0" smtClean="0"/>
              <a:t> / </a:t>
            </a:r>
            <a:r>
              <a:rPr lang="en-US" sz="4400" b="1" dirty="0" err="1" smtClean="0"/>
              <a:t>suis</a:t>
            </a:r>
            <a:r>
              <a:rPr lang="en-US" sz="4400" b="1" dirty="0" smtClean="0"/>
              <a:t> / </a:t>
            </a:r>
            <a:r>
              <a:rPr lang="en-US" sz="4400" b="1" dirty="0" err="1" smtClean="0"/>
              <a:t>sont</a:t>
            </a:r>
            <a:r>
              <a:rPr lang="en-US" sz="4400" b="1" dirty="0" smtClean="0"/>
              <a:t>] </a:t>
            </a:r>
            <a:r>
              <a:rPr lang="en-US" sz="4400" b="1" dirty="0" err="1" smtClean="0"/>
              <a:t>allés</a:t>
            </a:r>
            <a:r>
              <a:rPr lang="en-US" sz="4400" b="1" dirty="0" smtClean="0"/>
              <a:t> au cinema.</a:t>
            </a:r>
          </a:p>
          <a:p>
            <a:pPr marL="914400" indent="-914400">
              <a:buAutoNum type="arabicPeriod"/>
            </a:pPr>
            <a:r>
              <a:rPr lang="en-US" sz="4400" b="1" dirty="0" smtClean="0"/>
              <a:t>On </a:t>
            </a:r>
            <a:r>
              <a:rPr lang="en-US" sz="4400" b="1" dirty="0" smtClean="0"/>
              <a:t>[</a:t>
            </a:r>
            <a:r>
              <a:rPr lang="en-US" sz="4400" b="1" dirty="0" err="1" smtClean="0"/>
              <a:t>ai</a:t>
            </a:r>
            <a:r>
              <a:rPr lang="en-US" sz="4400" b="1" dirty="0" smtClean="0"/>
              <a:t> / a / </a:t>
            </a:r>
            <a:r>
              <a:rPr lang="en-US" sz="4400" b="1" dirty="0" err="1" smtClean="0"/>
              <a:t>ont</a:t>
            </a:r>
            <a:r>
              <a:rPr lang="en-US" sz="4400" b="1" dirty="0" smtClean="0"/>
              <a:t>] vu un bon film.</a:t>
            </a:r>
          </a:p>
          <a:p>
            <a:pPr marL="914400" indent="-914400">
              <a:buAutoNum type="arabicPeriod"/>
            </a:pPr>
            <a:r>
              <a:rPr lang="en-US" sz="4400" b="1" dirty="0" smtClean="0"/>
              <a:t>Je [ se </a:t>
            </a:r>
            <a:r>
              <a:rPr lang="en-US" sz="4400" b="1" dirty="0" err="1" smtClean="0"/>
              <a:t>sentait</a:t>
            </a:r>
            <a:r>
              <a:rPr lang="en-US" sz="4400" b="1" dirty="0" smtClean="0"/>
              <a:t> / me </a:t>
            </a:r>
            <a:r>
              <a:rPr lang="en-US" sz="4400" b="1" dirty="0" err="1" smtClean="0"/>
              <a:t>sentais</a:t>
            </a:r>
            <a:r>
              <a:rPr lang="en-US" sz="4400" b="1" dirty="0" smtClean="0"/>
              <a:t> / se </a:t>
            </a:r>
            <a:r>
              <a:rPr lang="en-US" sz="4400" b="1" dirty="0" err="1" smtClean="0"/>
              <a:t>sentaient</a:t>
            </a:r>
            <a:r>
              <a:rPr lang="en-US" sz="4400" b="1" dirty="0" smtClean="0"/>
              <a:t>] </a:t>
            </a:r>
            <a:r>
              <a:rPr lang="en-US" sz="4400" b="1" dirty="0" err="1" smtClean="0"/>
              <a:t>contente</a:t>
            </a:r>
            <a:r>
              <a:rPr lang="en-US" sz="4400" b="1" dirty="0" smtClean="0"/>
              <a:t>.</a:t>
            </a:r>
            <a:endParaRPr lang="en-US" sz="4400" b="1" dirty="0" smtClean="0"/>
          </a:p>
          <a:p>
            <a:pPr marL="914400" indent="-914400">
              <a:buAutoNum type="arabicPeriod"/>
            </a:pPr>
            <a:endParaRPr lang="en-US" sz="4800" b="1" dirty="0"/>
          </a:p>
        </p:txBody>
      </p:sp>
    </p:spTree>
    <p:extLst>
      <p:ext uri="{BB962C8B-B14F-4D97-AF65-F5344CB8AC3E}">
        <p14:creationId xmlns:p14="http://schemas.microsoft.com/office/powerpoint/2010/main" val="2657869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52401" y="0"/>
            <a:ext cx="12039599" cy="64017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 smtClean="0"/>
              <a:t>DISCUSSION</a:t>
            </a:r>
            <a:endParaRPr lang="en-US" sz="4000" b="1" dirty="0" smtClean="0"/>
          </a:p>
          <a:p>
            <a:endParaRPr lang="en-US" sz="1000" b="1" dirty="0"/>
          </a:p>
          <a:p>
            <a:pPr marL="914400" indent="-914400">
              <a:buAutoNum type="arabicPeriod"/>
            </a:pPr>
            <a:r>
              <a:rPr lang="en-US" sz="4400" b="1" dirty="0" smtClean="0"/>
              <a:t>Si Madame Berndt </a:t>
            </a:r>
            <a:r>
              <a:rPr lang="en-US" sz="4400" b="1" dirty="0" err="1" smtClean="0"/>
              <a:t>donnait</a:t>
            </a:r>
            <a:r>
              <a:rPr lang="en-US" sz="4400" b="1" dirty="0" smtClean="0"/>
              <a:t> beaucoup de devoirs, je </a:t>
            </a:r>
            <a:r>
              <a:rPr lang="en-US" sz="4400" b="1" dirty="0" err="1" smtClean="0"/>
              <a:t>serais</a:t>
            </a:r>
            <a:r>
              <a:rPr lang="en-US" sz="4400" b="1" dirty="0" smtClean="0"/>
              <a:t>…</a:t>
            </a:r>
          </a:p>
          <a:p>
            <a:pPr marL="914400" indent="-914400">
              <a:buAutoNum type="arabicPeriod"/>
            </a:pPr>
            <a:r>
              <a:rPr lang="en-US" sz="4400" b="1" dirty="0" smtClean="0"/>
              <a:t>Si Madame Berndt </a:t>
            </a:r>
            <a:r>
              <a:rPr lang="en-US" sz="4400" b="1" dirty="0" err="1" smtClean="0"/>
              <a:t>était</a:t>
            </a:r>
            <a:r>
              <a:rPr lang="en-US" sz="4400" b="1" dirty="0" smtClean="0"/>
              <a:t> absente, je </a:t>
            </a:r>
            <a:r>
              <a:rPr lang="en-US" sz="4400" b="1" dirty="0" err="1" smtClean="0"/>
              <a:t>serais</a:t>
            </a:r>
            <a:r>
              <a:rPr lang="en-US" sz="4400" b="1" dirty="0" smtClean="0"/>
              <a:t>…</a:t>
            </a:r>
          </a:p>
          <a:p>
            <a:pPr marL="914400" indent="-914400">
              <a:buAutoNum type="arabicPeriod"/>
            </a:pPr>
            <a:r>
              <a:rPr lang="en-US" sz="4400" b="1" dirty="0" smtClean="0"/>
              <a:t>Si Madame Berndt me </a:t>
            </a:r>
            <a:r>
              <a:rPr lang="en-US" sz="4400" b="1" dirty="0" err="1" smtClean="0"/>
              <a:t>donnait</a:t>
            </a:r>
            <a:r>
              <a:rPr lang="en-US" sz="4400" b="1" dirty="0" smtClean="0"/>
              <a:t> des macarons, je </a:t>
            </a:r>
            <a:r>
              <a:rPr lang="en-US" sz="4400" b="1" dirty="0" err="1" smtClean="0"/>
              <a:t>serais</a:t>
            </a:r>
            <a:r>
              <a:rPr lang="en-US" sz="4400" b="1" dirty="0" smtClean="0"/>
              <a:t>…</a:t>
            </a:r>
          </a:p>
          <a:p>
            <a:pPr marL="914400" indent="-914400">
              <a:buAutoNum type="arabicPeriod"/>
            </a:pPr>
            <a:r>
              <a:rPr lang="en-US" sz="4400" b="1" dirty="0" smtClean="0"/>
              <a:t>Si Hillary Clinton </a:t>
            </a:r>
            <a:r>
              <a:rPr lang="en-US" sz="4400" b="1" dirty="0" err="1" smtClean="0"/>
              <a:t>était</a:t>
            </a:r>
            <a:r>
              <a:rPr lang="en-US" sz="4400" b="1" dirty="0" smtClean="0"/>
              <a:t> </a:t>
            </a:r>
            <a:r>
              <a:rPr lang="en-US" sz="4400" b="1" dirty="0" err="1" smtClean="0"/>
              <a:t>présidente</a:t>
            </a:r>
            <a:r>
              <a:rPr lang="en-US" sz="4400" b="1" dirty="0" smtClean="0"/>
              <a:t>, je </a:t>
            </a:r>
            <a:r>
              <a:rPr lang="en-US" sz="4400" b="1" dirty="0" err="1" smtClean="0"/>
              <a:t>serais</a:t>
            </a:r>
            <a:r>
              <a:rPr lang="en-US" sz="4400" b="1" dirty="0" smtClean="0"/>
              <a:t>…</a:t>
            </a:r>
          </a:p>
          <a:p>
            <a:pPr marL="914400" indent="-914400">
              <a:buAutoNum type="arabicPeriod"/>
            </a:pPr>
            <a:r>
              <a:rPr lang="en-US" sz="4400" b="1" dirty="0" smtClean="0"/>
              <a:t>Si Donald Trumps </a:t>
            </a:r>
            <a:r>
              <a:rPr lang="en-US" sz="4400" b="1" dirty="0" err="1" smtClean="0"/>
              <a:t>allait</a:t>
            </a:r>
            <a:r>
              <a:rPr lang="en-US" sz="4400" b="1" dirty="0" smtClean="0"/>
              <a:t> chez </a:t>
            </a:r>
            <a:r>
              <a:rPr lang="en-US" sz="4400" b="1" dirty="0" err="1" smtClean="0"/>
              <a:t>moi</a:t>
            </a:r>
            <a:r>
              <a:rPr lang="en-US" sz="4400" b="1" dirty="0" smtClean="0"/>
              <a:t>, je </a:t>
            </a:r>
            <a:r>
              <a:rPr lang="en-US" sz="4400" b="1" dirty="0" err="1" smtClean="0"/>
              <a:t>serais</a:t>
            </a:r>
            <a:r>
              <a:rPr lang="en-US" sz="4400" b="1" dirty="0" smtClean="0"/>
              <a:t>…</a:t>
            </a:r>
          </a:p>
          <a:p>
            <a:pPr marL="914400" indent="-914400">
              <a:buAutoNum type="arabicPeriod"/>
            </a:pPr>
            <a:endParaRPr lang="en-US" sz="4400" b="1" dirty="0"/>
          </a:p>
        </p:txBody>
      </p:sp>
    </p:spTree>
    <p:extLst>
      <p:ext uri="{BB962C8B-B14F-4D97-AF65-F5344CB8AC3E}">
        <p14:creationId xmlns:p14="http://schemas.microsoft.com/office/powerpoint/2010/main" val="920070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52401" y="0"/>
            <a:ext cx="12039599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 err="1" smtClean="0"/>
              <a:t>Ecrire</a:t>
            </a:r>
            <a:r>
              <a:rPr lang="en-US" sz="4800" b="1" dirty="0" smtClean="0"/>
              <a:t>:</a:t>
            </a:r>
          </a:p>
          <a:p>
            <a:r>
              <a:rPr lang="en-US" sz="4800" b="1" dirty="0" smtClean="0"/>
              <a:t>Create your own “If….I would be” </a:t>
            </a:r>
            <a:r>
              <a:rPr lang="en-US" sz="4800" b="1" dirty="0" err="1" smtClean="0"/>
              <a:t>en</a:t>
            </a:r>
            <a:r>
              <a:rPr lang="en-US" sz="4800" b="1" dirty="0" smtClean="0"/>
              <a:t> </a:t>
            </a:r>
            <a:r>
              <a:rPr lang="en-US" sz="4800" b="1" dirty="0" err="1" smtClean="0"/>
              <a:t>français</a:t>
            </a:r>
            <a:r>
              <a:rPr lang="en-US" sz="4800" b="1" dirty="0" smtClean="0"/>
              <a:t>!</a:t>
            </a:r>
          </a:p>
          <a:p>
            <a:endParaRPr lang="en-US" sz="4800" b="1" dirty="0"/>
          </a:p>
          <a:p>
            <a:r>
              <a:rPr lang="en-US" sz="4800" b="1" dirty="0" smtClean="0"/>
              <a:t>Après que </a:t>
            </a:r>
            <a:r>
              <a:rPr lang="en-US" sz="4800" b="1" dirty="0" err="1" smtClean="0"/>
              <a:t>tu</a:t>
            </a:r>
            <a:r>
              <a:rPr lang="en-US" sz="4800" b="1" dirty="0" smtClean="0"/>
              <a:t> finis, </a:t>
            </a:r>
            <a:r>
              <a:rPr lang="en-US" sz="4800" b="1" dirty="0" err="1" smtClean="0"/>
              <a:t>donne-moi</a:t>
            </a:r>
            <a:r>
              <a:rPr lang="en-US" sz="4800" b="1" dirty="0" smtClean="0"/>
              <a:t> ton papier, merci!</a:t>
            </a:r>
            <a:endParaRPr lang="en-US" sz="4400" b="1" dirty="0"/>
          </a:p>
        </p:txBody>
      </p:sp>
    </p:spTree>
    <p:extLst>
      <p:ext uri="{BB962C8B-B14F-4D97-AF65-F5344CB8AC3E}">
        <p14:creationId xmlns:p14="http://schemas.microsoft.com/office/powerpoint/2010/main" val="494653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19816</TotalTime>
  <Words>165</Words>
  <Application>Microsoft Office PowerPoint</Application>
  <PresentationFormat>Widescreen</PresentationFormat>
  <Paragraphs>19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16</cp:revision>
  <dcterms:created xsi:type="dcterms:W3CDTF">2017-05-01T15:49:22Z</dcterms:created>
  <dcterms:modified xsi:type="dcterms:W3CDTF">2017-05-16T12:48:19Z</dcterms:modified>
</cp:coreProperties>
</file>